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54" r:id="rId2"/>
    <p:sldId id="655" r:id="rId3"/>
    <p:sldId id="656" r:id="rId4"/>
    <p:sldId id="657" r:id="rId5"/>
    <p:sldId id="6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335" y="2541996"/>
            <a:ext cx="847429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263. KHATVEI-IN CINGKHIN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>
                <a:cs typeface="Times New Roman" panose="02020603050405020304" pitchFamily="18" charset="0"/>
              </a:rPr>
              <a:t>Once for All </a:t>
            </a:r>
          </a:p>
          <a:p>
            <a:r>
              <a:rPr lang="en-US" sz="1500" dirty="0" err="1">
                <a:cs typeface="Times New Roman" panose="02020603050405020304" pitchFamily="18" charset="0"/>
              </a:rPr>
              <a:t>Efe</a:t>
            </a:r>
            <a:r>
              <a:rPr lang="en-US" sz="1500" dirty="0">
                <a:cs typeface="Times New Roman" panose="02020603050405020304" pitchFamily="18" charset="0"/>
              </a:rPr>
              <a:t>. 2:8</a:t>
            </a:r>
          </a:p>
          <a:p>
            <a:r>
              <a:rPr lang="en-US" sz="1500" dirty="0">
                <a:cs typeface="Times New Roman" panose="02020603050405020304" pitchFamily="18" charset="0"/>
              </a:rPr>
              <a:t>Philip P. Bliss, 1838-1876</a:t>
            </a:r>
          </a:p>
          <a:p>
            <a:r>
              <a:rPr lang="en-US" sz="1500" dirty="0" err="1">
                <a:cs typeface="Times New Roman" panose="02020603050405020304" pitchFamily="18" charset="0"/>
              </a:rPr>
              <a:t>Doh</a:t>
            </a:r>
            <a:r>
              <a:rPr lang="en-US" sz="1500" dirty="0">
                <a:cs typeface="Times New Roman" panose="02020603050405020304" pitchFamily="18" charset="0"/>
              </a:rPr>
              <a:t> is </a:t>
            </a:r>
            <a:r>
              <a:rPr lang="en-US" sz="1500" dirty="0" err="1">
                <a:cs typeface="Times New Roman" panose="02020603050405020304" pitchFamily="18" charset="0"/>
              </a:rPr>
              <a:t>Eb</a:t>
            </a:r>
            <a:endParaRPr lang="en-US" sz="1500" dirty="0"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5624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6468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85453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un” ci,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2378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Tapa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39255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263. KHATVEI-IN CINGKHIN HI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2018-12-14T14:46:53Z</dcterms:modified>
</cp:coreProperties>
</file>